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8" r:id="rId2"/>
    <p:sldId id="263" r:id="rId3"/>
    <p:sldId id="270" r:id="rId4"/>
    <p:sldId id="271" r:id="rId5"/>
    <p:sldId id="272" r:id="rId6"/>
    <p:sldId id="273" r:id="rId7"/>
  </p:sldIdLst>
  <p:sldSz cx="12192000" cy="6858000"/>
  <p:notesSz cx="6797675" cy="9926638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F}" styleName="Fiskeridirektoratet">
    <a:wholeTbl>
      <a:tcTxStyle>
        <a:fontRef idx="minor">
          <a:scrgbClr r="0" g="0" b="0"/>
        </a:fontRef>
        <a:schemeClr val="tx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>
              <a:noFill/>
            </a:ln>
          </a:top>
          <a:bottom>
            <a:ln>
              <a:noFill/>
            </a:ln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  <a:bottom>
            <a:ln w="50800" cmpd="sng">
              <a:solidFill>
                <a:schemeClr val="accent1"/>
              </a:solidFill>
            </a:ln>
          </a:bottom>
        </a:tcBdr>
      </a:tcStyle>
    </a:lastRow>
    <a:firstRow>
      <a:tcTxStyle b="on">
        <a:fontRef idx="minor">
          <a:scrgbClr r="0" g="0" b="0"/>
        </a:fontRef>
        <a:schemeClr val="accent1"/>
      </a:tcTxStyle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6" autoAdjust="0"/>
    <p:restoredTop sz="94660"/>
  </p:normalViewPr>
  <p:slideViewPr>
    <p:cSldViewPr snapToGrid="0" showGuides="1">
      <p:cViewPr>
        <p:scale>
          <a:sx n="117" d="100"/>
          <a:sy n="117" d="100"/>
        </p:scale>
        <p:origin x="120" y="4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550E5-8CAF-4BDA-83EA-748F220B25B6}" type="datetimeFigureOut">
              <a:rPr lang="nb-NO" smtClean="0"/>
              <a:t>21.05.2019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3B77A-6A1E-4A5D-B01C-99B2146220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430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3CB8C-3C37-4459-BDDA-118E097D6C70}" type="datetimeFigureOut">
              <a:rPr lang="nb-NO" smtClean="0"/>
              <a:t>21.05.2019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31D13-E9E8-4F9C-A49E-BF2C7BBA71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18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media 16">
            <a:extLst>
              <a:ext uri="{FF2B5EF4-FFF2-40B4-BE49-F238E27FC236}">
                <a16:creationId xmlns:a16="http://schemas.microsoft.com/office/drawing/2014/main" id="{D0031B90-DB1B-4637-909A-11EE0561046B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 å legge inn video, gå til toppmenyen «Sett inn» og velg knappen «video». </a:t>
            </a:r>
            <a:br>
              <a:rPr lang="nb-NO" dirty="0"/>
            </a:br>
            <a:r>
              <a:rPr lang="nb-NO" dirty="0"/>
              <a:t>Valgt video blir da satt inn i plassholderen. 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053AD38E-18DD-4E74-9D9B-560015FEAC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1"/>
            <a:ext cx="12192000" cy="6857999"/>
          </a:xfrm>
          <a:solidFill>
            <a:schemeClr val="accent1">
              <a:alpha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8CEAF001-E6BE-41AF-B332-21B9A165AE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4054" y="2599826"/>
            <a:ext cx="9943891" cy="139462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27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abell 14">
            <a:extLst>
              <a:ext uri="{FF2B5EF4-FFF2-40B4-BE49-F238E27FC236}">
                <a16:creationId xmlns:a16="http://schemas.microsoft.com/office/drawing/2014/main" id="{0DF29898-3D99-4BEB-831A-638CBB860B2E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66176" y="3780910"/>
            <a:ext cx="8444148" cy="2266628"/>
          </a:xfrm>
        </p:spPr>
        <p:txBody>
          <a:bodyPr/>
          <a:lstStyle/>
          <a:p>
            <a:r>
              <a:rPr lang="nb-NO" smtClean="0"/>
              <a:t>Klikk ikonet for å legge til en tabell</a:t>
            </a:r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DA6BFFCB-CAA3-472A-B912-28964CF63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76" y="1068634"/>
            <a:ext cx="8444148" cy="769531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8E34-5A31-4F4F-AF28-DB8EA2A670BD}" type="datetime4">
              <a:rPr lang="nb-NO" smtClean="0"/>
              <a:t>21. mai 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9155-CE21-41A4-8BCA-89F708F8741C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415F5DD2-047D-4C43-93EB-265D2D71E4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6175" y="1908766"/>
            <a:ext cx="8444148" cy="21546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IBM Plex Sans Medium" panose="020B0603050203000203" pitchFamily="34" charset="0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2787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8E34-5A31-4F4F-AF28-DB8EA2A670BD}" type="datetime4">
              <a:rPr lang="nb-NO" smtClean="0"/>
              <a:t>21. mai 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9155-CE21-41A4-8BCA-89F708F874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11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BE9AF973-F4C6-46C1-A70F-D45FF7250D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1" cy="68579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82CD73-7F7E-4DFE-8F2F-A1AA3FAA0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76" y="1560419"/>
            <a:ext cx="4861285" cy="769531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CD6093C-7816-42E9-913D-817420E47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76" y="2660070"/>
            <a:ext cx="4861285" cy="3387468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8E34-5A31-4F4F-AF28-DB8EA2A670BD}" type="datetime4">
              <a:rPr lang="nb-NO" smtClean="0"/>
              <a:t>21. mai 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9EDB9155-CE21-41A4-8BCA-89F708F8741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tekst 17">
            <a:extLst>
              <a:ext uri="{FF2B5EF4-FFF2-40B4-BE49-F238E27FC236}">
                <a16:creationId xmlns:a16="http://schemas.microsoft.com/office/drawing/2014/main" id="{43EA113D-A3B0-4D57-A56C-D1A8EDFF11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91465" y="6184313"/>
            <a:ext cx="600535" cy="6736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6548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DA6BFFCB-CAA3-472A-B912-28964CF634E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690813" algn="l"/>
              </a:tabLst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For å legge inn bilde, gå til toppmenyen «Sett inn» og velg knappen «bilder». </a:t>
            </a:r>
            <a:br>
              <a:rPr lang="nb-NO" dirty="0"/>
            </a:br>
            <a:r>
              <a:rPr lang="nb-NO" dirty="0"/>
              <a:t>Valgt bilde blir da satt inn i plassholderen.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76" y="1068634"/>
            <a:ext cx="8444148" cy="769531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415F5DD2-047D-4C43-93EB-265D2D71E4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6175" y="1908766"/>
            <a:ext cx="8444148" cy="21546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IBM Plex Sans Medium" panose="020B0603050203000203" pitchFamily="34" charset="0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84FC2A8-FE86-4D3C-BE69-A6778F511C9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0BA06E3-6A91-4CBF-8FAB-E74678D8733A}" type="datetime4">
              <a:rPr lang="nb-NO" smtClean="0"/>
              <a:t>21. mai 2019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04EF072-27C2-4D6F-8179-84CE4C91774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D93B4CC-348E-40E5-8BE3-E730BD60997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DB9155-CE21-41A4-8BCA-89F708F8741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diagram 10">
            <a:extLst>
              <a:ext uri="{FF2B5EF4-FFF2-40B4-BE49-F238E27FC236}">
                <a16:creationId xmlns:a16="http://schemas.microsoft.com/office/drawing/2014/main" id="{99F183C9-9E50-4DD9-B48C-7FAE78BB0B49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666176" y="3780910"/>
            <a:ext cx="10859648" cy="2266628"/>
          </a:xfrm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024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EF38-8AE2-4584-A049-871D7DE2C2C5}" type="datetime4">
              <a:rPr lang="nb-NO" smtClean="0"/>
              <a:t>21. mai 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9155-CE21-41A4-8BCA-89F708F874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4964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A5E6-1219-4CDC-9647-DE44B1C0BBEF}" type="datetime4">
              <a:rPr lang="nb-NO" smtClean="0"/>
              <a:t>21. mai 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9155-CE21-41A4-8BCA-89F708F874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321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D26DCB3-1A3E-418F-AB64-FB236509358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1"/>
            <a:ext cx="12192000" cy="6857999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 å legge inn bilde, gå til toppmenyen «Sett inn» og velg knappen «bilder». </a:t>
            </a:r>
            <a:br>
              <a:rPr lang="nb-NO" dirty="0"/>
            </a:br>
            <a:r>
              <a:rPr lang="nb-NO" dirty="0"/>
              <a:t>Valgt bilde blir da satt inn i plassholderen. 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053AD38E-18DD-4E74-9D9B-560015FEAC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"/>
            <a:ext cx="12192000" cy="6857999"/>
          </a:xfrm>
          <a:solidFill>
            <a:schemeClr val="accent1">
              <a:alpha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8CEAF001-E6BE-41AF-B332-21B9A165AE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4054" y="2599826"/>
            <a:ext cx="9943891" cy="139462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54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8CEAF001-E6BE-41AF-B332-21B9A165AE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4054" y="2599826"/>
            <a:ext cx="9943891" cy="139462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140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video og forfa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media 16">
            <a:extLst>
              <a:ext uri="{FF2B5EF4-FFF2-40B4-BE49-F238E27FC236}">
                <a16:creationId xmlns:a16="http://schemas.microsoft.com/office/drawing/2014/main" id="{D0031B90-DB1B-4637-909A-11EE0561046B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 å legge inn video, gå til toppmenyen «Sett inn» og velg knappen «video». </a:t>
            </a:r>
            <a:br>
              <a:rPr lang="nb-NO" dirty="0"/>
            </a:br>
            <a:r>
              <a:rPr lang="nb-NO" dirty="0"/>
              <a:t>Valgt video blir da satt inn i plassholderen. 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053AD38E-18DD-4E74-9D9B-560015FEAC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1"/>
            <a:ext cx="12192000" cy="6857999"/>
          </a:xfrm>
          <a:solidFill>
            <a:schemeClr val="accent1">
              <a:alpha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CF9E45E-6859-4C0A-B019-B8EFD2A599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4054" y="4183694"/>
            <a:ext cx="4971946" cy="284693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Forfatter Navn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A7CAF030-4F2D-4CDF-BEDB-561697681C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4053" y="4468387"/>
            <a:ext cx="4971946" cy="284693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Stillingstittel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BCDEEF18-9ACC-4B96-87A5-99B9813DBF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4053" y="5731890"/>
            <a:ext cx="4971946" cy="138499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Dato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E26EFAE3-20B5-4EB7-A6B2-9AF9D30D2D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4053" y="5505739"/>
            <a:ext cx="1600076" cy="15745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3" name="Plassholder for tekst 32">
            <a:extLst>
              <a:ext uri="{FF2B5EF4-FFF2-40B4-BE49-F238E27FC236}">
                <a16:creationId xmlns:a16="http://schemas.microsoft.com/office/drawing/2014/main" id="{5CF4847E-82A1-4E41-B59D-DDFC89175B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91644" y="2599826"/>
            <a:ext cx="867258" cy="13946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7" name="Plassholder for tekst 35">
            <a:extLst>
              <a:ext uri="{FF2B5EF4-FFF2-40B4-BE49-F238E27FC236}">
                <a16:creationId xmlns:a16="http://schemas.microsoft.com/office/drawing/2014/main" id="{C16EC294-8192-4871-8E27-BFAE3F0A30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4053" y="3027848"/>
            <a:ext cx="8853526" cy="707886"/>
          </a:xfrm>
        </p:spPr>
        <p:txBody>
          <a:bodyPr anchor="ctr" anchorCtr="0">
            <a:spAutoFit/>
          </a:bodyPr>
          <a:lstStyle>
            <a:lvl1pPr marL="0" indent="0">
              <a:buNone/>
              <a:defRPr sz="4600">
                <a:solidFill>
                  <a:schemeClr val="bg1"/>
                </a:solidFill>
                <a:latin typeface="IBM Plex Sans Medium" panose="020B0503050203000203"/>
              </a:defRPr>
            </a:lvl1pPr>
          </a:lstStyle>
          <a:p>
            <a:pPr lvl="0"/>
            <a:r>
              <a:rPr lang="nb-NO" dirty="0"/>
              <a:t>Presentasjonstittel</a:t>
            </a:r>
          </a:p>
        </p:txBody>
      </p:sp>
    </p:spTree>
    <p:extLst>
      <p:ext uri="{BB962C8B-B14F-4D97-AF65-F5344CB8AC3E}">
        <p14:creationId xmlns:p14="http://schemas.microsoft.com/office/powerpoint/2010/main" val="316653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med anim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media 16">
            <a:extLst>
              <a:ext uri="{FF2B5EF4-FFF2-40B4-BE49-F238E27FC236}">
                <a16:creationId xmlns:a16="http://schemas.microsoft.com/office/drawing/2014/main" id="{D0031B90-DB1B-4637-909A-11EE0561046B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 å legge inn video, gå til toppmenyen «Sett inn» og velg knappen «video». </a:t>
            </a:r>
            <a:br>
              <a:rPr lang="nb-NO" dirty="0"/>
            </a:br>
            <a:r>
              <a:rPr lang="nb-NO" dirty="0"/>
              <a:t>Valgt video blir da satt inn i plassholderen. 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053AD38E-18DD-4E74-9D9B-560015FEAC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6" y="1"/>
            <a:ext cx="12192000" cy="6857999"/>
          </a:xfrm>
          <a:solidFill>
            <a:schemeClr val="accent1">
              <a:alpha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7D4D0D9-0EB2-4896-BF7D-8CAF4644323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567DB1-9498-4591-8307-F8B65FECE603}" type="datetime4">
              <a:rPr lang="nb-NO" smtClean="0"/>
              <a:t>21. mai 2019</a:t>
            </a:fld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25BA879-5D21-4528-AD02-CE13FBF41E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170" y="2314470"/>
            <a:ext cx="10859648" cy="161601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1">
                <a:solidFill>
                  <a:schemeClr val="bg1"/>
                </a:solidFill>
                <a:latin typeface="IBM Plex Sans Medium" panose="020B0603050203000203" pitchFamily="34" charset="0"/>
              </a:defRPr>
            </a:lvl1pPr>
            <a:lvl2pPr>
              <a:defRPr sz="3501">
                <a:solidFill>
                  <a:schemeClr val="bg1"/>
                </a:solidFill>
                <a:latin typeface="IBM Plex Sans Medium" panose="020B0603050203000203" pitchFamily="34" charset="0"/>
              </a:defRPr>
            </a:lvl2pPr>
            <a:lvl3pPr>
              <a:defRPr sz="3501">
                <a:solidFill>
                  <a:schemeClr val="bg1"/>
                </a:solidFill>
                <a:latin typeface="IBM Plex Sans Medium" panose="020B0603050203000203" pitchFamily="34" charset="0"/>
              </a:defRPr>
            </a:lvl3pPr>
            <a:lvl4pPr>
              <a:defRPr sz="3501">
                <a:solidFill>
                  <a:schemeClr val="bg1"/>
                </a:solidFill>
                <a:latin typeface="IBM Plex Sans Medium" panose="020B0603050203000203" pitchFamily="34" charset="0"/>
              </a:defRPr>
            </a:lvl4pPr>
            <a:lvl5pPr>
              <a:defRPr sz="3501">
                <a:solidFill>
                  <a:schemeClr val="bg1"/>
                </a:solidFill>
                <a:latin typeface="IBM Plex Sans Medium" panose="020B0603050203000203" pitchFamily="34" charset="0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0C732E06-7618-412D-AA28-20E32DBB31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91465" y="6184313"/>
            <a:ext cx="600535" cy="6736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2B48BABF-503A-470E-8F65-A6659CDB7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80003"/>
            <a:ext cx="1271184" cy="3779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266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2DD8BB00-4D96-4347-A255-9E27F363DE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For å legge inn bilde, gå til toppmenyen «Sett inn» og velg knappen «bilder». </a:t>
            </a:r>
            <a:br>
              <a:rPr lang="nb-NO" dirty="0"/>
            </a:br>
            <a:r>
              <a:rPr lang="nb-NO" dirty="0"/>
              <a:t>Valgt bilde blir da satt inn i plassholderen. </a:t>
            </a:r>
          </a:p>
          <a:p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7D4D0D9-0EB2-4896-BF7D-8CAF4644323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D094BE-5826-4072-A417-6B36FD1E379D}" type="datetime4">
              <a:rPr lang="nb-NO" smtClean="0"/>
              <a:pPr/>
              <a:t>21. mai 2019</a:t>
            </a:fld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25BA879-5D21-4528-AD02-CE13FBF41E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170" y="2314470"/>
            <a:ext cx="10859648" cy="161601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1">
                <a:solidFill>
                  <a:schemeClr val="bg1"/>
                </a:solidFill>
                <a:latin typeface="IBM Plex Sans Medium" panose="020B0603050203000203" pitchFamily="34" charset="0"/>
              </a:defRPr>
            </a:lvl1pPr>
            <a:lvl2pPr>
              <a:defRPr sz="3501">
                <a:solidFill>
                  <a:schemeClr val="bg1"/>
                </a:solidFill>
                <a:latin typeface="IBM Plex Sans Medium" panose="020B0603050203000203" pitchFamily="34" charset="0"/>
              </a:defRPr>
            </a:lvl2pPr>
            <a:lvl3pPr>
              <a:defRPr sz="3501">
                <a:solidFill>
                  <a:schemeClr val="bg1"/>
                </a:solidFill>
                <a:latin typeface="IBM Plex Sans Medium" panose="020B0603050203000203" pitchFamily="34" charset="0"/>
              </a:defRPr>
            </a:lvl3pPr>
            <a:lvl4pPr>
              <a:defRPr sz="3501">
                <a:solidFill>
                  <a:schemeClr val="bg1"/>
                </a:solidFill>
                <a:latin typeface="IBM Plex Sans Medium" panose="020B0603050203000203" pitchFamily="34" charset="0"/>
              </a:defRPr>
            </a:lvl4pPr>
            <a:lvl5pPr>
              <a:defRPr sz="3501">
                <a:solidFill>
                  <a:schemeClr val="bg1"/>
                </a:solidFill>
                <a:latin typeface="IBM Plex Sans Medium" panose="020B0603050203000203" pitchFamily="34" charset="0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tekst 17">
            <a:extLst>
              <a:ext uri="{FF2B5EF4-FFF2-40B4-BE49-F238E27FC236}">
                <a16:creationId xmlns:a16="http://schemas.microsoft.com/office/drawing/2014/main" id="{F2852C67-2443-4395-9090-E10092E640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91465" y="6184313"/>
            <a:ext cx="600535" cy="6736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9" name="Plassholder for tekst 18">
            <a:extLst>
              <a:ext uri="{FF2B5EF4-FFF2-40B4-BE49-F238E27FC236}">
                <a16:creationId xmlns:a16="http://schemas.microsoft.com/office/drawing/2014/main" id="{3596EB9C-B1F1-47EA-8684-C57C1532EF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480003"/>
            <a:ext cx="1271184" cy="37799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739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105ED310-9A13-4EC6-A7F5-12A08476CE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D15B3F1C-1E9C-4258-B703-3184C77927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429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386A98-4E18-46FC-AFC3-5CF9E5D9D078}" type="datetime4">
              <a:rPr lang="nb-NO" smtClean="0"/>
              <a:pPr/>
              <a:t>21. mai 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DB9155-CE21-41A4-8BCA-89F708F8741C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5CF6AD6-F562-4E64-9E3F-1825A4CDFD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941" y="6184313"/>
            <a:ext cx="602059" cy="67368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03917D78-ED49-483D-BAD1-3C18E94CDB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003"/>
            <a:ext cx="1271184" cy="377997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78DD3FAE-ECFC-4670-9019-A1007FA3D7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6170" y="3609530"/>
            <a:ext cx="7680404" cy="769531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501">
                <a:solidFill>
                  <a:schemeClr val="bg1"/>
                </a:solidFill>
                <a:latin typeface="IBM Plex Sans Medium" panose="020B0603050203000203" pitchFamily="34" charset="0"/>
              </a:defRPr>
            </a:lvl1pPr>
            <a:lvl2pPr>
              <a:defRPr sz="2501">
                <a:latin typeface="IBM Plex Sans Medium" panose="020B0603050203000203" pitchFamily="34" charset="0"/>
              </a:defRPr>
            </a:lvl2pPr>
            <a:lvl3pPr>
              <a:defRPr sz="2501">
                <a:latin typeface="IBM Plex Sans Medium" panose="020B0603050203000203" pitchFamily="34" charset="0"/>
              </a:defRPr>
            </a:lvl3pPr>
            <a:lvl4pPr>
              <a:defRPr sz="2501">
                <a:latin typeface="IBM Plex Sans Medium" panose="020B0603050203000203" pitchFamily="34" charset="0"/>
              </a:defRPr>
            </a:lvl4pPr>
            <a:lvl5pPr>
              <a:defRPr sz="2501">
                <a:latin typeface="IBM Plex Sans Medium" panose="020B0603050203000203" pitchFamily="34" charset="0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3D52DBE2-C541-4A31-82A9-176F1F06E7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6043" y="4642217"/>
            <a:ext cx="7680404" cy="140526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61777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6921007-BD4D-4226-B883-98C90ACEB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41A71BE-2D48-4BFA-8CCD-49394B60B5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941" y="6184313"/>
            <a:ext cx="602059" cy="67368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6E0E27A-DA00-4ECD-9541-E0937B6062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003"/>
            <a:ext cx="1271184" cy="37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6E8E34-5A31-4F4F-AF28-DB8EA2A670BD}" type="datetime4">
              <a:rPr lang="nb-NO" smtClean="0"/>
              <a:pPr/>
              <a:t>21. mai 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DB9155-CE21-41A4-8BCA-89F708F8741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30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bilde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6921007-BD4D-4226-B883-98C90ACEB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DAF1C542-E769-42D2-8139-B933DF6A43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1" cy="68579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6E0E27A-DA00-4ECD-9541-E0937B6062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003"/>
            <a:ext cx="1271184" cy="37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76" y="1560419"/>
            <a:ext cx="4861285" cy="769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176" y="2660070"/>
            <a:ext cx="4861285" cy="33874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6E8E34-5A31-4F4F-AF28-DB8EA2A670BD}" type="datetime4">
              <a:rPr lang="nb-NO" smtClean="0"/>
              <a:pPr/>
              <a:t>21. mai 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DB9155-CE21-41A4-8BCA-89F708F8741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tekst 17">
            <a:extLst>
              <a:ext uri="{FF2B5EF4-FFF2-40B4-BE49-F238E27FC236}">
                <a16:creationId xmlns:a16="http://schemas.microsoft.com/office/drawing/2014/main" id="{A3BF8C7B-2485-42FA-BB27-79662621D8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91465" y="6184313"/>
            <a:ext cx="600535" cy="6736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23267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>
            <a:extLst>
              <a:ext uri="{FF2B5EF4-FFF2-40B4-BE49-F238E27FC236}">
                <a16:creationId xmlns:a16="http://schemas.microsoft.com/office/drawing/2014/main" id="{5CB42F3D-419E-4AD7-936E-FAFEEFB971E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77" cy="685800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AF2AA13-5D21-4399-8D81-A5B1E6B5F12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003"/>
            <a:ext cx="1271184" cy="377997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012DBFB5-F3B0-4052-9DC0-22EEE7384BA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368" y="6184313"/>
            <a:ext cx="606632" cy="6736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76" y="1560419"/>
            <a:ext cx="10859648" cy="7695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76" y="2660070"/>
            <a:ext cx="10859648" cy="33874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3338" y="6469201"/>
            <a:ext cx="1440368" cy="846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50">
                <a:solidFill>
                  <a:schemeClr val="tx2"/>
                </a:solidFill>
              </a:defRPr>
            </a:lvl1pPr>
          </a:lstStyle>
          <a:p>
            <a:fld id="{D0BA06E3-6A91-4CBF-8FAB-E74678D8733A}" type="datetime4">
              <a:rPr lang="nb-NO" smtClean="0"/>
              <a:t>21. mai 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5426" y="6469201"/>
            <a:ext cx="4501149" cy="846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5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85456" y="6469201"/>
            <a:ext cx="1440368" cy="846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550">
                <a:solidFill>
                  <a:schemeClr val="tx2"/>
                </a:solidFill>
              </a:defRPr>
            </a:lvl1pPr>
          </a:lstStyle>
          <a:p>
            <a:fld id="{9EDB9155-CE21-41A4-8BCA-89F708F874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638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6" r:id="rId2"/>
    <p:sldLayoutId id="2147483678" r:id="rId3"/>
    <p:sldLayoutId id="2147483677" r:id="rId4"/>
    <p:sldLayoutId id="2147483669" r:id="rId5"/>
    <p:sldLayoutId id="2147483670" r:id="rId6"/>
    <p:sldLayoutId id="2147483661" r:id="rId7"/>
    <p:sldLayoutId id="2147483671" r:id="rId8"/>
    <p:sldLayoutId id="2147483672" r:id="rId9"/>
    <p:sldLayoutId id="2147483673" r:id="rId10"/>
    <p:sldLayoutId id="2147483662" r:id="rId11"/>
    <p:sldLayoutId id="2147483674" r:id="rId12"/>
    <p:sldLayoutId id="2147483675" r:id="rId13"/>
    <p:sldLayoutId id="2147483666" r:id="rId14"/>
    <p:sldLayoutId id="2147483667" r:id="rId15"/>
  </p:sldLayoutIdLst>
  <p:hf sldNum="0" hdr="0" ftr="0"/>
  <p:txStyles>
    <p:titleStyle>
      <a:lvl1pPr algn="l" defTabSz="914446" rtl="0" eaLnBrk="1" latinLnBrk="0" hangingPunct="1">
        <a:lnSpc>
          <a:spcPct val="100000"/>
        </a:lnSpc>
        <a:spcBef>
          <a:spcPts val="0"/>
        </a:spcBef>
        <a:buNone/>
        <a:defRPr sz="2501" kern="1200">
          <a:solidFill>
            <a:schemeClr val="tx2"/>
          </a:solidFill>
          <a:latin typeface="IBM Plex Sans Medium" panose="020B0603050203000203" pitchFamily="34" charset="0"/>
          <a:ea typeface="+mj-ea"/>
          <a:cs typeface="+mj-cs"/>
        </a:defRPr>
      </a:lvl1pPr>
    </p:titleStyle>
    <p:bodyStyle>
      <a:lvl1pPr marL="117023" indent="-117023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50" kern="1200">
          <a:solidFill>
            <a:schemeClr val="tx2"/>
          </a:solidFill>
          <a:latin typeface="IBM Plex Sans Light" panose="020B0403050203000203" pitchFamily="34" charset="0"/>
          <a:ea typeface="+mn-ea"/>
          <a:cs typeface="+mn-cs"/>
        </a:defRPr>
      </a:lvl1pPr>
      <a:lvl2pPr marL="234047" indent="-117023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IBM Plex Sans Light" panose="020B0403050203000203" pitchFamily="34" charset="0"/>
          <a:ea typeface="+mn-ea"/>
          <a:cs typeface="+mn-cs"/>
        </a:defRPr>
      </a:lvl2pPr>
      <a:lvl3pPr marL="351070" indent="-117023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IBM Plex Sans Light" panose="020B0403050203000203" pitchFamily="34" charset="0"/>
          <a:ea typeface="+mn-ea"/>
          <a:cs typeface="+mn-cs"/>
        </a:defRPr>
      </a:lvl3pPr>
      <a:lvl4pPr marL="468094" indent="-117023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IBM Plex Sans Light" panose="020B0403050203000203" pitchFamily="34" charset="0"/>
          <a:ea typeface="+mn-ea"/>
          <a:cs typeface="+mn-cs"/>
        </a:defRPr>
      </a:lvl4pPr>
      <a:lvl5pPr marL="585117" indent="-117023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IBM Plex Sans Light" panose="020B0403050203000203" pitchFamily="34" charset="0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media 9">
            <a:extLst>
              <a:ext uri="{FF2B5EF4-FFF2-40B4-BE49-F238E27FC236}">
                <a16:creationId xmlns:a16="http://schemas.microsoft.com/office/drawing/2014/main" id="{2E60B31C-3949-4104-9B5D-6F0BC63B498D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/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80938AB-E604-44AE-B2FF-3FD0B7DCE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AD3DBF14-9100-4D8F-9A0F-8CDFF4B70F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Gunnstein Bakke</a:t>
            </a:r>
            <a:endParaRPr lang="nb-NO" dirty="0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CAD371E7-53EA-46AE-85AE-A7E9DB9BD2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smtClean="0"/>
              <a:t>Seniorrådgiver</a:t>
            </a:r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00F563BA-F951-4C8C-BC92-659BCBE53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 smtClean="0"/>
              <a:t>Lakselv 23. mai 2019</a:t>
            </a:r>
            <a:endParaRPr lang="nb-NO" dirty="0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4E838B48-4F3A-4AAC-BA22-5824968A9C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F394E8B0-E795-49E3-A64E-1AABAEC832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FDC15DA6-AB0C-44D1-95C5-2BD037571A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24053" y="2673905"/>
            <a:ext cx="8853526" cy="1415772"/>
          </a:xfrm>
        </p:spPr>
        <p:txBody>
          <a:bodyPr/>
          <a:lstStyle/>
          <a:p>
            <a:r>
              <a:rPr lang="nb-NO" dirty="0" smtClean="0"/>
              <a:t>Porsangerfjorden 2.0      </a:t>
            </a:r>
          </a:p>
          <a:p>
            <a:r>
              <a:rPr lang="nb-NO" dirty="0" smtClean="0"/>
              <a:t>Innspill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903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C46DD44A-1FF3-457D-9010-313779898D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ABBE1A5-6AAC-4E95-BEA5-845AF7FA5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Utfordringen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EAAF7E4-0D87-46DC-A5F4-EA432791C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Mindre fisk i fjorden</a:t>
            </a:r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/>
              <a:t>Porsangerfjorden er ikke </a:t>
            </a:r>
            <a:r>
              <a:rPr lang="nb-NO" dirty="0" smtClean="0"/>
              <a:t>alene</a:t>
            </a:r>
            <a:endParaRPr lang="nb-NO" dirty="0"/>
          </a:p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633EC22-0590-42D4-90DF-74C4D0E12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8E34-5A31-4F4F-AF28-DB8EA2A670BD}" type="datetime4">
              <a:rPr lang="nb-NO" smtClean="0"/>
              <a:pPr/>
              <a:t>21. mai 2019</a:t>
            </a:fld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D2BA0AE-CC51-4659-92B0-DCE24904CB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205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kan vi gjøre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Tiltak avhenger av kunnskap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Trenger mer kunnskap for å utvikle nye treffsikre tiltak</a:t>
            </a:r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Porsangerfjorden 2.0 er et interessant initiativ.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8E34-5A31-4F4F-AF28-DB8EA2A670BD}" type="datetime4">
              <a:rPr lang="nb-NO" smtClean="0"/>
              <a:pPr/>
              <a:t>21. mai 2019</a:t>
            </a:fld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41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Men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Er MPA svaret ?</a:t>
            </a:r>
          </a:p>
          <a:p>
            <a:endParaRPr lang="nb-NO" dirty="0" smtClean="0"/>
          </a:p>
          <a:p>
            <a:r>
              <a:rPr lang="nb-NO" dirty="0"/>
              <a:t>Kan effekten av tiltakene HI foreslår testes med mindre omfattende tiltak ?</a:t>
            </a:r>
          </a:p>
          <a:p>
            <a:endParaRPr lang="nb-NO" dirty="0"/>
          </a:p>
          <a:p>
            <a:r>
              <a:rPr lang="nb-NO" dirty="0" smtClean="0"/>
              <a:t>Det må </a:t>
            </a:r>
            <a:r>
              <a:rPr lang="nb-NO" dirty="0"/>
              <a:t>tas hensyn </a:t>
            </a:r>
            <a:r>
              <a:rPr lang="nb-NO" dirty="0" smtClean="0"/>
              <a:t>til krav om utredning av saker før forskrifter kan fastsettes</a:t>
            </a:r>
          </a:p>
          <a:p>
            <a:endParaRPr lang="nb-NO" dirty="0"/>
          </a:p>
          <a:p>
            <a:r>
              <a:rPr lang="nb-NO" dirty="0" smtClean="0"/>
              <a:t>Varighet må vurderes i lys av livsløpet til artene. Er 5 år for kort tid ?</a:t>
            </a:r>
          </a:p>
          <a:p>
            <a:endParaRPr lang="nb-NO" dirty="0"/>
          </a:p>
          <a:p>
            <a:r>
              <a:rPr lang="nb-NO" dirty="0"/>
              <a:t>F</a:t>
            </a:r>
            <a:r>
              <a:rPr lang="nb-NO" dirty="0" smtClean="0"/>
              <a:t>ør-data, finnes de ? </a:t>
            </a:r>
          </a:p>
          <a:p>
            <a:pPr marL="117024" lvl="1" indent="0">
              <a:buNone/>
            </a:pPr>
            <a:r>
              <a:rPr lang="nb-NO" sz="1000" dirty="0" smtClean="0"/>
              <a:t>-  Fiskemengder, fisketrykk osv</a:t>
            </a:r>
            <a:r>
              <a:rPr lang="nb-NO" sz="1000" dirty="0"/>
              <a:t>.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8E34-5A31-4F4F-AF28-DB8EA2A670BD}" type="datetime4">
              <a:rPr lang="nb-NO" smtClean="0"/>
              <a:pPr/>
              <a:t>21. mai 2019</a:t>
            </a:fld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12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Veien videre, hva ønsker vi oss ?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Klart formulerte forskningsspørsmål</a:t>
            </a:r>
          </a:p>
          <a:p>
            <a:endParaRPr lang="nb-NO" dirty="0" smtClean="0"/>
          </a:p>
          <a:p>
            <a:r>
              <a:rPr lang="nb-NO" dirty="0" smtClean="0"/>
              <a:t>Beskrivelser av hvordan de kan besvares, metoder osv.</a:t>
            </a:r>
          </a:p>
          <a:p>
            <a:endParaRPr lang="nb-NO" dirty="0" smtClean="0"/>
          </a:p>
          <a:p>
            <a:r>
              <a:rPr lang="nb-NO" dirty="0" smtClean="0"/>
              <a:t>Ressursbehov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Det vil bidra til å avklare behovet for forvaltningstiltak for å legge til rette for forskningen.</a:t>
            </a:r>
          </a:p>
          <a:p>
            <a:endParaRPr lang="nb-NO" dirty="0" smtClean="0"/>
          </a:p>
          <a:p>
            <a:r>
              <a:rPr lang="nb-NO" dirty="0" smtClean="0"/>
              <a:t>Trengs nok en del før-undersøkelser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8E34-5A31-4F4F-AF28-DB8EA2A670BD}" type="datetime4">
              <a:rPr lang="nb-NO" smtClean="0"/>
              <a:pPr/>
              <a:t>21. mai 2019</a:t>
            </a:fld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41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 blir spennende å se hva dere kommer frem til !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8E34-5A31-4F4F-AF28-DB8EA2A670BD}" type="datetime4">
              <a:rPr lang="nb-NO" smtClean="0"/>
              <a:pPr/>
              <a:t>21. mai 2019</a:t>
            </a:fld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0609186"/>
      </p:ext>
    </p:extLst>
  </p:cSld>
  <p:clrMapOvr>
    <a:masterClrMapping/>
  </p:clrMapOvr>
</p:sld>
</file>

<file path=ppt/theme/theme1.xml><?xml version="1.0" encoding="utf-8"?>
<a:theme xmlns:a="http://schemas.openxmlformats.org/drawingml/2006/main" name="Fiskeridirektoratet">
  <a:themeElements>
    <a:clrScheme name="Egendefinert 21">
      <a:dk1>
        <a:sysClr val="windowText" lastClr="000000"/>
      </a:dk1>
      <a:lt1>
        <a:sysClr val="window" lastClr="FFFFFF"/>
      </a:lt1>
      <a:dk2>
        <a:srgbClr val="0D3D5E"/>
      </a:dk2>
      <a:lt2>
        <a:srgbClr val="E7E6E6"/>
      </a:lt2>
      <a:accent1>
        <a:srgbClr val="14416B"/>
      </a:accent1>
      <a:accent2>
        <a:srgbClr val="1AAFB4"/>
      </a:accent2>
      <a:accent3>
        <a:srgbClr val="EF792A"/>
      </a:accent3>
      <a:accent4>
        <a:srgbClr val="FDCD18"/>
      </a:accent4>
      <a:accent5>
        <a:srgbClr val="BE264E"/>
      </a:accent5>
      <a:accent6>
        <a:srgbClr val="7CBC69"/>
      </a:accent6>
      <a:hlink>
        <a:srgbClr val="0563C1"/>
      </a:hlink>
      <a:folHlink>
        <a:srgbClr val="954F72"/>
      </a:folHlink>
    </a:clrScheme>
    <a:fontScheme name="Egendefinert 14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skeridirektoratet_PPT.potx" id="{6CDF8F95-9792-42F2-AB70-61C2BBAFBCE0}" vid="{A2A88D77-3C40-4AF2-AE9D-69F10A8818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Fiskeridirektoratet_PPT</Template>
  <TotalTime>72</TotalTime>
  <Words>163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Calibri</vt:lpstr>
      <vt:lpstr>IBM Plex Sans</vt:lpstr>
      <vt:lpstr>IBM Plex Sans Light</vt:lpstr>
      <vt:lpstr>IBM Plex Sans Medium</vt:lpstr>
      <vt:lpstr>Fiskeridirektoratet</vt:lpstr>
      <vt:lpstr>PowerPoint-presentasjon</vt:lpstr>
      <vt:lpstr>Utfordringen</vt:lpstr>
      <vt:lpstr>Hva kan vi gjøre</vt:lpstr>
      <vt:lpstr>Men</vt:lpstr>
      <vt:lpstr>Veien videre, hva ønsker vi oss ?</vt:lpstr>
      <vt:lpstr>Det blir spennende å se hva dere kommer frem til !</vt:lpstr>
    </vt:vector>
  </TitlesOfParts>
  <Company>Fiskeridirektoratet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Gunnstein Bakke</dc:creator>
  <cp:lastModifiedBy>Gunnstein Bakke</cp:lastModifiedBy>
  <cp:revision>9</cp:revision>
  <cp:lastPrinted>2019-05-21T11:09:32Z</cp:lastPrinted>
  <dcterms:created xsi:type="dcterms:W3CDTF">2019-05-21T10:00:40Z</dcterms:created>
  <dcterms:modified xsi:type="dcterms:W3CDTF">2019-05-21T11:12:58Z</dcterms:modified>
</cp:coreProperties>
</file>